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0"/>
  </p:notesMasterIdLst>
  <p:sldIdLst>
    <p:sldId id="256" r:id="rId6"/>
    <p:sldId id="257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95" r:id="rId17"/>
    <p:sldId id="296" r:id="rId18"/>
    <p:sldId id="297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52" y="-4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7164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9" name="Shape 41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6" name="Shape 42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Howard Anton</a:t>
            </a:r>
            <a:b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Copyright © 2010 by John Wiley &amp; Sons, Inc. </a:t>
            </a: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2600" b="0" i="0" u="none" strike="noStrike" cap="none" baseline="0">
                <a:solidFill>
                  <a:srgbClr val="320E04"/>
                </a:solidFill>
                <a:latin typeface="Cabin"/>
                <a:ea typeface="Cabin"/>
                <a:cs typeface="Cabin"/>
                <a:sym typeface="Cabin"/>
              </a:rPr>
              <a:t> All rights reserved.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6324600" y="2667000"/>
            <a:ext cx="213359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22225"/>
            <a:ext cx="7772400" cy="683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Matrix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Transformations from R</a:t>
            </a:r>
            <a:r>
              <a:rPr lang="en-US" sz="3900" b="0" i="0" u="none" strike="noStrike" cap="none" baseline="3000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n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to R</a:t>
            </a:r>
            <a:r>
              <a:rPr lang="en-US" sz="3900" b="0" i="0" u="none" strike="noStrike" cap="none" baseline="3000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m</a:t>
            </a:r>
          </a:p>
        </p:txBody>
      </p:sp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828800"/>
            <a:ext cx="8047036" cy="200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419600"/>
            <a:ext cx="8047036" cy="2208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Properties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of Matrix Transformations</a:t>
            </a:r>
          </a:p>
        </p:txBody>
      </p:sp>
      <p:pic>
        <p:nvPicPr>
          <p:cNvPr id="414" name="Shape 4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475" y="2057400"/>
            <a:ext cx="8137525" cy="84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657600"/>
            <a:ext cx="8047036" cy="1941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Shape 4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371600"/>
            <a:ext cx="8047036" cy="1522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419600"/>
            <a:ext cx="8047036" cy="1268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Shape 4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65100"/>
            <a:ext cx="7223125" cy="6692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73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Chapter 4</a:t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General Vector Spaces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03648" y="2060848"/>
            <a:ext cx="7499349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 smtClean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4.7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Row Space, Column Space, and Null Space</a:t>
            </a:r>
          </a:p>
          <a:p>
            <a:pPr marL="365125" marR="0" lvl="0" indent="-2889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4.8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Rank, Nullity, and the Fundamental Matrix Spaces</a:t>
            </a:r>
          </a:p>
          <a:p>
            <a:pPr marL="365125" marR="0" lvl="0" indent="-2889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4.9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Matrix Transformations from R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to R</a:t>
            </a:r>
            <a:r>
              <a:rPr lang="en-US" sz="2400" b="0" i="0" u="none" strike="noStrike" cap="none" baseline="30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</a:t>
            </a:r>
          </a:p>
          <a:p>
            <a:pPr marL="365125" marR="0" lvl="0" indent="-2889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4.10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Properties of Matrix Transformations</a:t>
            </a:r>
          </a:p>
          <a:p>
            <a:pPr marL="365125" marR="0" lvl="0" indent="-2889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24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4.11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Geometry of Matrix Operators on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</a:t>
            </a:r>
            <a:r>
              <a:rPr lang="en-US" sz="2400" b="0" i="0" u="none" strike="noStrike" cap="none" baseline="3000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</a:t>
            </a:r>
            <a:endParaRPr lang="en-US" sz="2400" b="0" i="0" u="none" strike="noStrike" cap="none" baseline="3000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02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Row 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Space, </a:t>
            </a:r>
            <a:b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Column Space, and Null Space</a:t>
            </a:r>
          </a:p>
        </p:txBody>
      </p:sp>
      <p:pic>
        <p:nvPicPr>
          <p:cNvPr id="274" name="Shape 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346200"/>
            <a:ext cx="7864475" cy="551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Row, column and null spaces</a:t>
            </a:r>
          </a:p>
        </p:txBody>
      </p:sp>
      <p:pic>
        <p:nvPicPr>
          <p:cNvPr id="281" name="Shape 2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2590800"/>
            <a:ext cx="8061324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Systems of linear equations</a:t>
            </a:r>
          </a:p>
        </p:txBody>
      </p:sp>
      <p:pic>
        <p:nvPicPr>
          <p:cNvPr id="288" name="Shape 2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447800"/>
            <a:ext cx="8047036" cy="1471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124200"/>
            <a:ext cx="8047036" cy="849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6962" y="4191000"/>
            <a:ext cx="8047036" cy="2414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 basis for span (S)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143000"/>
            <a:ext cx="7954962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200" y="2209800"/>
            <a:ext cx="7753350" cy="2486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Shape 29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9200" y="4267200"/>
            <a:ext cx="7715249" cy="196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Rank and Nullity</a:t>
            </a:r>
            <a:endParaRPr lang="en-US" sz="39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828800"/>
            <a:ext cx="8047036" cy="1144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1200" y="3276600"/>
            <a:ext cx="6035674" cy="128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19200" y="5029200"/>
            <a:ext cx="7680325" cy="1214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Shape 3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0"/>
            <a:ext cx="7880350" cy="6675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Fundamental Spaces of Matrix A</a:t>
            </a:r>
          </a:p>
        </p:txBody>
      </p:sp>
      <p:sp>
        <p:nvSpPr>
          <p:cNvPr id="321" name="Shape 32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6540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Row space of A</a:t>
            </a:r>
          </a:p>
          <a:p>
            <a:pPr marL="365125" marR="0" lvl="0" indent="-28892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Null space of A</a:t>
            </a:r>
          </a:p>
          <a:p>
            <a:pPr marL="365125" marR="0" lvl="0" indent="-28892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Column space of A</a:t>
            </a:r>
          </a:p>
          <a:p>
            <a:pPr marL="365125" marR="0" lvl="0" indent="-28892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Null space of A</a:t>
            </a:r>
            <a:r>
              <a:rPr lang="en-US" sz="4400" b="0" i="0" u="none" strike="noStrike" cap="none" baseline="30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116</Words>
  <Application>Microsoft Macintosh PowerPoint</Application>
  <PresentationFormat>On-screen Show (4:3)</PresentationFormat>
  <Paragraphs>43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Solstice</vt:lpstr>
      <vt:lpstr>1_Solstice</vt:lpstr>
      <vt:lpstr>2_Solstice</vt:lpstr>
      <vt:lpstr>3_Solstice</vt:lpstr>
      <vt:lpstr>4_Solstice</vt:lpstr>
      <vt:lpstr>Elementary Linear Algebra </vt:lpstr>
      <vt:lpstr>Chapter 4 General Vector Spaces</vt:lpstr>
      <vt:lpstr>Row Space,  Column Space, and Null Space</vt:lpstr>
      <vt:lpstr>Row, column and null spaces</vt:lpstr>
      <vt:lpstr>Systems of linear equations</vt:lpstr>
      <vt:lpstr>A basis for span (S)</vt:lpstr>
      <vt:lpstr>Rank and Nullity</vt:lpstr>
      <vt:lpstr>PowerPoint Presentation</vt:lpstr>
      <vt:lpstr>Fundamental Spaces of Matrix A</vt:lpstr>
      <vt:lpstr>PowerPoint Presentation</vt:lpstr>
      <vt:lpstr>Matrix Transformations from Rn to Rm</vt:lpstr>
      <vt:lpstr>Properties of Matrix Transformations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3</cp:revision>
  <dcterms:modified xsi:type="dcterms:W3CDTF">2015-03-08T12:51:16Z</dcterms:modified>
</cp:coreProperties>
</file>